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0" r:id="rId2"/>
    <p:sldId id="269" r:id="rId3"/>
    <p:sldId id="275" r:id="rId4"/>
    <p:sldId id="265" r:id="rId5"/>
    <p:sldId id="280" r:id="rId6"/>
    <p:sldId id="291" r:id="rId7"/>
    <p:sldId id="283" r:id="rId8"/>
    <p:sldId id="263" r:id="rId9"/>
    <p:sldId id="285" r:id="rId10"/>
    <p:sldId id="281" r:id="rId11"/>
    <p:sldId id="264" r:id="rId12"/>
    <p:sldId id="278" r:id="rId13"/>
    <p:sldId id="279" r:id="rId14"/>
    <p:sldId id="282" r:id="rId15"/>
    <p:sldId id="284" r:id="rId16"/>
    <p:sldId id="286" r:id="rId17"/>
    <p:sldId id="287" r:id="rId18"/>
    <p:sldId id="288" r:id="rId19"/>
    <p:sldId id="290" r:id="rId20"/>
    <p:sldId id="289" r:id="rId21"/>
    <p:sldId id="292" r:id="rId2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4DA72E"/>
    <a:srgbClr val="C00000"/>
    <a:srgbClr val="10AEFD"/>
    <a:srgbClr val="DB9758"/>
    <a:srgbClr val="F71252"/>
    <a:srgbClr val="119D58"/>
    <a:srgbClr val="6985B5"/>
    <a:srgbClr val="8E1730"/>
    <a:srgbClr val="520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648"/>
    <p:restoredTop sz="94737"/>
  </p:normalViewPr>
  <p:slideViewPr>
    <p:cSldViewPr snapToGrid="0" showGuides="1">
      <p:cViewPr>
        <p:scale>
          <a:sx n="400" d="100"/>
          <a:sy n="400" d="100"/>
        </p:scale>
        <p:origin x="-176" y="-3160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image41.png>
</file>

<file path=ppt/media/image61.png>
</file>

<file path=ppt/media/image65.png>
</file>

<file path=ppt/media/image68.png>
</file>

<file path=ppt/media/image7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16/07/2024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42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10" Type="http://schemas.openxmlformats.org/officeDocument/2006/relationships/image" Target="../media/image46.emf"/><Relationship Id="rId4" Type="http://schemas.openxmlformats.org/officeDocument/2006/relationships/image" Target="../media/image43.emf"/><Relationship Id="rId9" Type="http://schemas.openxmlformats.org/officeDocument/2006/relationships/oleObject" Target="../embeddings/oleObject4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13" Type="http://schemas.openxmlformats.org/officeDocument/2006/relationships/image" Target="../media/image58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12" Type="http://schemas.openxmlformats.org/officeDocument/2006/relationships/image" Target="../media/image57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11" Type="http://schemas.openxmlformats.org/officeDocument/2006/relationships/image" Target="../media/image56.emf"/><Relationship Id="rId5" Type="http://schemas.openxmlformats.org/officeDocument/2006/relationships/image" Target="../media/image50.emf"/><Relationship Id="rId15" Type="http://schemas.openxmlformats.org/officeDocument/2006/relationships/image" Target="../media/image60.emf"/><Relationship Id="rId10" Type="http://schemas.openxmlformats.org/officeDocument/2006/relationships/image" Target="../media/image55.emf"/><Relationship Id="rId4" Type="http://schemas.openxmlformats.org/officeDocument/2006/relationships/image" Target="../media/image49.emf"/><Relationship Id="rId9" Type="http://schemas.openxmlformats.org/officeDocument/2006/relationships/image" Target="../media/image54.emf"/><Relationship Id="rId14" Type="http://schemas.openxmlformats.org/officeDocument/2006/relationships/image" Target="../media/image5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18" Type="http://schemas.openxmlformats.org/officeDocument/2006/relationships/image" Target="../media/image2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17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22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20.emf"/><Relationship Id="rId5" Type="http://schemas.openxmlformats.org/officeDocument/2006/relationships/image" Target="../media/image11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6052C9-5E07-977D-6008-DDF81E4BB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7" t="13836" r="29648" b="76536"/>
          <a:stretch/>
        </p:blipFill>
        <p:spPr>
          <a:xfrm>
            <a:off x="1255986" y="3996559"/>
            <a:ext cx="762537" cy="26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CB5AA6-D9CC-91A2-33EF-2740517C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1" t="12615" r="48263" b="10552"/>
          <a:stretch/>
        </p:blipFill>
        <p:spPr>
          <a:xfrm>
            <a:off x="1255986" y="977462"/>
            <a:ext cx="2002635" cy="3019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BC094E-A873-B3C1-8596-8FDC7A2A0105}"/>
              </a:ext>
            </a:extLst>
          </p:cNvPr>
          <p:cNvSpPr txBox="1"/>
          <p:nvPr/>
        </p:nvSpPr>
        <p:spPr>
          <a:xfrm>
            <a:off x="1991289" y="92541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1</a:t>
            </a:r>
            <a:endParaRPr lang="en-DK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04322-3850-52B2-D03F-1AAD7DCF525C}"/>
              </a:ext>
            </a:extLst>
          </p:cNvPr>
          <p:cNvSpPr txBox="1"/>
          <p:nvPr/>
        </p:nvSpPr>
        <p:spPr>
          <a:xfrm>
            <a:off x="1981265" y="119749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2</a:t>
            </a:r>
            <a:endParaRPr lang="en-DK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BD76-D2BE-8C88-0F33-C828AADB05C2}"/>
              </a:ext>
            </a:extLst>
          </p:cNvPr>
          <p:cNvSpPr txBox="1"/>
          <p:nvPr/>
        </p:nvSpPr>
        <p:spPr>
          <a:xfrm>
            <a:off x="1991289" y="1796082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3</a:t>
            </a:r>
            <a:endParaRPr lang="en-DK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49443-A01E-DB52-05D8-A16A8A796E3D}"/>
              </a:ext>
            </a:extLst>
          </p:cNvPr>
          <p:cNvSpPr txBox="1"/>
          <p:nvPr/>
        </p:nvSpPr>
        <p:spPr>
          <a:xfrm>
            <a:off x="1991289" y="245852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4</a:t>
            </a:r>
            <a:endParaRPr lang="en-DK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29266A-26CB-AE43-A067-3CAC2F031FB5}"/>
              </a:ext>
            </a:extLst>
          </p:cNvPr>
          <p:cNvSpPr txBox="1"/>
          <p:nvPr/>
        </p:nvSpPr>
        <p:spPr>
          <a:xfrm>
            <a:off x="1981265" y="3290500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5</a:t>
            </a:r>
            <a:endParaRPr lang="en-DK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FDC95C-416B-65E2-2EA2-663D3A52B3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83" t="5542" r="41083" b="5035"/>
          <a:stretch/>
        </p:blipFill>
        <p:spPr>
          <a:xfrm>
            <a:off x="5667090" y="880353"/>
            <a:ext cx="2450998" cy="3948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E81B-1EE4-75F7-4EBE-E8418DFCE117}"/>
              </a:ext>
            </a:extLst>
          </p:cNvPr>
          <p:cNvSpPr txBox="1"/>
          <p:nvPr/>
        </p:nvSpPr>
        <p:spPr>
          <a:xfrm>
            <a:off x="3046199" y="3355588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86BE1-073A-D4BF-9FFB-CCDE9230525C}"/>
              </a:ext>
            </a:extLst>
          </p:cNvPr>
          <p:cNvSpPr/>
          <p:nvPr/>
        </p:nvSpPr>
        <p:spPr>
          <a:xfrm>
            <a:off x="1290415" y="4242360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80949-8C7C-F283-B289-FEB2C59C4137}"/>
              </a:ext>
            </a:extLst>
          </p:cNvPr>
          <p:cNvSpPr txBox="1"/>
          <p:nvPr/>
        </p:nvSpPr>
        <p:spPr>
          <a:xfrm>
            <a:off x="1274877" y="4195033"/>
            <a:ext cx="954107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active on S-type monophenols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1B6F87-6EB2-3B57-A957-2510BCF6989D}"/>
              </a:ext>
            </a:extLst>
          </p:cNvPr>
          <p:cNvSpPr/>
          <p:nvPr/>
        </p:nvSpPr>
        <p:spPr>
          <a:xfrm>
            <a:off x="1293262" y="4317846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1F6F4-61BF-1C23-4C64-E56156608890}"/>
              </a:ext>
            </a:extLst>
          </p:cNvPr>
          <p:cNvSpPr txBox="1"/>
          <p:nvPr/>
        </p:nvSpPr>
        <p:spPr>
          <a:xfrm>
            <a:off x="1277724" y="4270519"/>
            <a:ext cx="96212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tested on S-type monophenols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78AF7-C9AF-EF52-E6C1-1605C0FCB0F6}"/>
              </a:ext>
            </a:extLst>
          </p:cNvPr>
          <p:cNvSpPr txBox="1"/>
          <p:nvPr/>
        </p:nvSpPr>
        <p:spPr>
          <a:xfrm>
            <a:off x="1215702" y="4182310"/>
            <a:ext cx="2135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500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305E66-4E47-4FB9-51B2-96AB165331CE}"/>
              </a:ext>
            </a:extLst>
          </p:cNvPr>
          <p:cNvSpPr txBox="1"/>
          <p:nvPr/>
        </p:nvSpPr>
        <p:spPr>
          <a:xfrm>
            <a:off x="3046198" y="983549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3292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60482" y="5826393"/>
            <a:ext cx="9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74" y="114300"/>
            <a:ext cx="8896341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02474" y="5028854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32980" y="4302029"/>
            <a:ext cx="531605" cy="5893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74183" y="2803930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8105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17557" y="4302029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0110" y="5018507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6806" y="2810855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E1B7F8-4957-A5C9-2BA3-BCC3F77B7202}"/>
              </a:ext>
            </a:extLst>
          </p:cNvPr>
          <p:cNvCxnSpPr>
            <a:cxnSpLocks/>
          </p:cNvCxnSpPr>
          <p:nvPr/>
        </p:nvCxnSpPr>
        <p:spPr>
          <a:xfrm flipH="1">
            <a:off x="3076655" y="4285470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76655" y="5028854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66972" y="281856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FD9891-F290-6263-9A92-1F1693F2E5FD}"/>
              </a:ext>
            </a:extLst>
          </p:cNvPr>
          <p:cNvCxnSpPr>
            <a:cxnSpLocks/>
          </p:cNvCxnSpPr>
          <p:nvPr/>
        </p:nvCxnSpPr>
        <p:spPr>
          <a:xfrm flipV="1">
            <a:off x="6690643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C307823-0A02-07A6-3C20-2CE3062AF3E2}"/>
              </a:ext>
            </a:extLst>
          </p:cNvPr>
          <p:cNvCxnSpPr>
            <a:cxnSpLocks/>
          </p:cNvCxnSpPr>
          <p:nvPr/>
        </p:nvCxnSpPr>
        <p:spPr>
          <a:xfrm flipV="1">
            <a:off x="7249750" y="283146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D027D4F-77FE-1F68-F592-CAEC13C93091}"/>
              </a:ext>
            </a:extLst>
          </p:cNvPr>
          <p:cNvCxnSpPr>
            <a:cxnSpLocks/>
          </p:cNvCxnSpPr>
          <p:nvPr/>
        </p:nvCxnSpPr>
        <p:spPr>
          <a:xfrm flipV="1">
            <a:off x="7393157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703917" y="4289493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3E0D0F-09C3-C123-4FB1-38815152E3BA}"/>
              </a:ext>
            </a:extLst>
          </p:cNvPr>
          <p:cNvCxnSpPr>
            <a:cxnSpLocks/>
          </p:cNvCxnSpPr>
          <p:nvPr/>
        </p:nvCxnSpPr>
        <p:spPr>
          <a:xfrm>
            <a:off x="6820179" y="4303398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397095" y="501978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E4BA88F-291D-82F4-754B-1FC0B4C61797}"/>
              </a:ext>
            </a:extLst>
          </p:cNvPr>
          <p:cNvCxnSpPr>
            <a:cxnSpLocks/>
          </p:cNvCxnSpPr>
          <p:nvPr/>
        </p:nvCxnSpPr>
        <p:spPr>
          <a:xfrm>
            <a:off x="7517322" y="5026872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49701BD-55B2-482A-D545-65A4E5625711}"/>
              </a:ext>
            </a:extLst>
          </p:cNvPr>
          <p:cNvCxnSpPr>
            <a:cxnSpLocks/>
          </p:cNvCxnSpPr>
          <p:nvPr/>
        </p:nvCxnSpPr>
        <p:spPr>
          <a:xfrm>
            <a:off x="8035164" y="5015198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83B221-186E-3CF3-9B0E-61E071D30B08}"/>
              </a:ext>
            </a:extLst>
          </p:cNvPr>
          <p:cNvCxnSpPr>
            <a:cxnSpLocks/>
          </p:cNvCxnSpPr>
          <p:nvPr/>
        </p:nvCxnSpPr>
        <p:spPr>
          <a:xfrm>
            <a:off x="8117848" y="5026872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597369" y="5754871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7740179-8EC6-DA3D-A4B1-06569B5D3623}"/>
              </a:ext>
            </a:extLst>
          </p:cNvPr>
          <p:cNvCxnSpPr>
            <a:cxnSpLocks/>
          </p:cNvCxnSpPr>
          <p:nvPr/>
        </p:nvCxnSpPr>
        <p:spPr>
          <a:xfrm flipV="1">
            <a:off x="7456691" y="5754871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670095" y="5760994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558398" y="57356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35150" y="2813651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95B542F-C8B1-1A89-E2B6-52400011B9DC}"/>
              </a:ext>
            </a:extLst>
          </p:cNvPr>
          <p:cNvCxnSpPr>
            <a:cxnSpLocks/>
          </p:cNvCxnSpPr>
          <p:nvPr/>
        </p:nvCxnSpPr>
        <p:spPr>
          <a:xfrm flipH="1">
            <a:off x="3580762" y="4287712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60317" y="5020602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6570" y="2820739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5721" y="2822818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89586" y="281534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7A1D0F1-6AA9-5968-410A-FEFDCE6757D0}"/>
              </a:ext>
            </a:extLst>
          </p:cNvPr>
          <p:cNvCxnSpPr>
            <a:cxnSpLocks/>
          </p:cNvCxnSpPr>
          <p:nvPr/>
        </p:nvCxnSpPr>
        <p:spPr>
          <a:xfrm flipH="1">
            <a:off x="3214289" y="4289493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80AD512-3C31-DCFE-43F9-FD9553B87E14}"/>
              </a:ext>
            </a:extLst>
          </p:cNvPr>
          <p:cNvCxnSpPr>
            <a:cxnSpLocks/>
          </p:cNvCxnSpPr>
          <p:nvPr/>
        </p:nvCxnSpPr>
        <p:spPr>
          <a:xfrm flipH="1">
            <a:off x="3304749" y="4290439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9DED1FB-D4F4-60FE-7A2A-E229034E26AE}"/>
              </a:ext>
            </a:extLst>
          </p:cNvPr>
          <p:cNvCxnSpPr>
            <a:cxnSpLocks/>
          </p:cNvCxnSpPr>
          <p:nvPr/>
        </p:nvCxnSpPr>
        <p:spPr>
          <a:xfrm flipH="1">
            <a:off x="3354503" y="4290401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0772" y="5004606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36811" y="5018690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70322" y="5025240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593C4BD9-DA71-6726-BDB6-8F62D248EC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" t="14816" r="52074" b="59243"/>
          <a:stretch/>
        </p:blipFill>
        <p:spPr>
          <a:xfrm>
            <a:off x="2273315" y="428879"/>
            <a:ext cx="8031663" cy="66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97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03074" y="114300"/>
            <a:ext cx="8896340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27542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84409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68396" y="591446"/>
            <a:ext cx="79640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24229" y="591446"/>
            <a:ext cx="7964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22082" y="591446"/>
            <a:ext cx="79640" cy="5858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122198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7122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508968" y="1325743"/>
            <a:ext cx="2229874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6745523" y="1337678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624828" y="1332587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18222" y="1332587"/>
            <a:ext cx="151377" cy="57882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07622" y="1329412"/>
            <a:ext cx="151377" cy="57882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62228" y="1328912"/>
            <a:ext cx="151377" cy="578823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17019" y="1332160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8797" y="1332159"/>
            <a:ext cx="4647" cy="57876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388840" y="1325401"/>
            <a:ext cx="1559556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624828" y="591446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6749063" y="592612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508191" y="591446"/>
            <a:ext cx="825843" cy="594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75475" y="1328388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3" name="Picture 142">
            <a:extLst>
              <a:ext uri="{FF2B5EF4-FFF2-40B4-BE49-F238E27FC236}">
                <a16:creationId xmlns:a16="http://schemas.microsoft.com/office/drawing/2014/main" id="{CA01F4F0-0D6F-4C90-CF7C-2A33634D2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843" y="6889535"/>
            <a:ext cx="3068286" cy="2529155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44650B-A911-9EF9-F172-871C9E24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934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59E158-1CA0-7E36-3C78-C9D23A9CA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8" t="3158" r="78511" b="48246"/>
          <a:stretch/>
        </p:blipFill>
        <p:spPr>
          <a:xfrm>
            <a:off x="5905076" y="48122"/>
            <a:ext cx="1335374" cy="66053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1EB75-7DB5-B16D-4C63-3B2717AC6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08" t="3333" r="81978" b="48421"/>
          <a:stretch/>
        </p:blipFill>
        <p:spPr>
          <a:xfrm>
            <a:off x="5077326" y="72185"/>
            <a:ext cx="1046623" cy="65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6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A1CE7-5641-BD66-B82B-39C2CB044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E4D4F-D44D-5815-07FB-AFA62976AC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3" t="3895" r="79939" b="36779"/>
          <a:stretch/>
        </p:blipFill>
        <p:spPr>
          <a:xfrm>
            <a:off x="810995" y="354832"/>
            <a:ext cx="1003135" cy="6407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5D5406-C216-90C6-339B-0A19C8B850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6" t="3703" r="79487" b="37481"/>
          <a:stretch/>
        </p:blipFill>
        <p:spPr>
          <a:xfrm>
            <a:off x="4112884" y="142836"/>
            <a:ext cx="996072" cy="6361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BE2FBC-E8C3-26F5-E45D-A00F4E30B5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15" t="3263" r="75908" b="36033"/>
          <a:stretch/>
        </p:blipFill>
        <p:spPr>
          <a:xfrm>
            <a:off x="2531503" y="97658"/>
            <a:ext cx="1264985" cy="65608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6ED57B-E9AD-2DFA-9B03-756F389F98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72" t="2082" r="73705" b="36937"/>
          <a:stretch/>
        </p:blipFill>
        <p:spPr>
          <a:xfrm>
            <a:off x="3043235" y="-30933"/>
            <a:ext cx="1571586" cy="659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79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3F279F-BED1-D93E-A722-D7198CC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032" y="299775"/>
            <a:ext cx="287876" cy="3641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3CDFCD-2A9C-65C5-0420-875B952538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3" t="4816" r="68457" b="8355"/>
          <a:stretch/>
        </p:blipFill>
        <p:spPr>
          <a:xfrm>
            <a:off x="1157731" y="25968"/>
            <a:ext cx="2451608" cy="43554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0AFA5D-046A-E9E6-4C65-399053816A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320" t="7815" r="22680" b="12250"/>
          <a:stretch/>
        </p:blipFill>
        <p:spPr>
          <a:xfrm>
            <a:off x="3655352" y="233100"/>
            <a:ext cx="964273" cy="175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49064</TotalTime>
  <Words>261</Words>
  <Application>Microsoft Macintosh PowerPoint</Application>
  <PresentationFormat>Widescreen</PresentationFormat>
  <Paragraphs>121</Paragraphs>
  <Slides>21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171</cp:revision>
  <dcterms:created xsi:type="dcterms:W3CDTF">2024-04-22T11:19:00Z</dcterms:created>
  <dcterms:modified xsi:type="dcterms:W3CDTF">2024-07-19T12:28:25Z</dcterms:modified>
</cp:coreProperties>
</file>

<file path=docProps/thumbnail.jpeg>
</file>